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36"/>
  </p:notesMasterIdLst>
  <p:sldIdLst>
    <p:sldId id="256" r:id="rId2"/>
    <p:sldId id="257" r:id="rId3"/>
    <p:sldId id="260" r:id="rId4"/>
    <p:sldId id="258" r:id="rId5"/>
    <p:sldId id="289" r:id="rId6"/>
    <p:sldId id="290" r:id="rId7"/>
    <p:sldId id="259" r:id="rId8"/>
    <p:sldId id="291" r:id="rId9"/>
    <p:sldId id="262" r:id="rId10"/>
    <p:sldId id="261" r:id="rId11"/>
    <p:sldId id="265" r:id="rId12"/>
    <p:sldId id="263" r:id="rId13"/>
    <p:sldId id="264" r:id="rId14"/>
    <p:sldId id="266" r:id="rId15"/>
    <p:sldId id="267" r:id="rId16"/>
    <p:sldId id="288" r:id="rId17"/>
    <p:sldId id="268" r:id="rId18"/>
    <p:sldId id="279" r:id="rId19"/>
    <p:sldId id="275" r:id="rId20"/>
    <p:sldId id="269" r:id="rId21"/>
    <p:sldId id="276" r:id="rId22"/>
    <p:sldId id="270" r:id="rId23"/>
    <p:sldId id="272" r:id="rId24"/>
    <p:sldId id="273" r:id="rId25"/>
    <p:sldId id="274" r:id="rId26"/>
    <p:sldId id="277" r:id="rId27"/>
    <p:sldId id="278" r:id="rId28"/>
    <p:sldId id="285" r:id="rId29"/>
    <p:sldId id="280" r:id="rId30"/>
    <p:sldId id="281" r:id="rId31"/>
    <p:sldId id="286" r:id="rId32"/>
    <p:sldId id="282" r:id="rId33"/>
    <p:sldId id="283" r:id="rId34"/>
    <p:sldId id="2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69639-A8A5-493C-81D6-A102DCDFF588}" v="2" dt="2021-01-09T22:28:31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Petrich" userId="fade5e2dd025accd" providerId="LiveId" clId="{C3869639-A8A5-493C-81D6-A102DCDFF588}"/>
    <pc:docChg chg="custSel addSld delSld modSld sldOrd">
      <pc:chgData name="John Petrich" userId="fade5e2dd025accd" providerId="LiveId" clId="{C3869639-A8A5-493C-81D6-A102DCDFF588}" dt="2021-01-09T22:28:31.793" v="653" actId="20577"/>
      <pc:docMkLst>
        <pc:docMk/>
      </pc:docMkLst>
      <pc:sldChg chg="modSp mod">
        <pc:chgData name="John Petrich" userId="fade5e2dd025accd" providerId="LiveId" clId="{C3869639-A8A5-493C-81D6-A102DCDFF588}" dt="2020-12-21T17:31:59.147" v="512" actId="20577"/>
        <pc:sldMkLst>
          <pc:docMk/>
          <pc:sldMk cId="1292399594" sldId="256"/>
        </pc:sldMkLst>
        <pc:spChg chg="mod">
          <ac:chgData name="John Petrich" userId="fade5e2dd025accd" providerId="LiveId" clId="{C3869639-A8A5-493C-81D6-A102DCDFF588}" dt="2020-12-21T17:31:59.147" v="512" actId="20577"/>
          <ac:spMkLst>
            <pc:docMk/>
            <pc:sldMk cId="1292399594" sldId="256"/>
            <ac:spMk id="3" creationId="{A8F85434-E76B-460E-B685-371163F59CD2}"/>
          </ac:spMkLst>
        </pc:spChg>
      </pc:sldChg>
      <pc:sldChg chg="modSp mod">
        <pc:chgData name="John Petrich" userId="fade5e2dd025accd" providerId="LiveId" clId="{C3869639-A8A5-493C-81D6-A102DCDFF588}" dt="2020-12-21T18:00:32.336" v="632" actId="20577"/>
        <pc:sldMkLst>
          <pc:docMk/>
          <pc:sldMk cId="3037383240" sldId="257"/>
        </pc:sldMkLst>
        <pc:spChg chg="mod">
          <ac:chgData name="John Petrich" userId="fade5e2dd025accd" providerId="LiveId" clId="{C3869639-A8A5-493C-81D6-A102DCDFF588}" dt="2020-12-21T18:00:32.336" v="632" actId="20577"/>
          <ac:spMkLst>
            <pc:docMk/>
            <pc:sldMk cId="3037383240" sldId="257"/>
            <ac:spMk id="3" creationId="{C914B5B8-4526-42D0-AFE1-5C3D19F9A268}"/>
          </ac:spMkLst>
        </pc:spChg>
      </pc:sldChg>
      <pc:sldChg chg="modSp mod">
        <pc:chgData name="John Petrich" userId="fade5e2dd025accd" providerId="LiveId" clId="{C3869639-A8A5-493C-81D6-A102DCDFF588}" dt="2020-12-21T18:19:38.804" v="638" actId="20577"/>
        <pc:sldMkLst>
          <pc:docMk/>
          <pc:sldMk cId="1570164382" sldId="259"/>
        </pc:sldMkLst>
        <pc:spChg chg="mod">
          <ac:chgData name="John Petrich" userId="fade5e2dd025accd" providerId="LiveId" clId="{C3869639-A8A5-493C-81D6-A102DCDFF588}" dt="2020-12-21T18:19:38.804" v="638" actId="20577"/>
          <ac:spMkLst>
            <pc:docMk/>
            <pc:sldMk cId="1570164382" sldId="259"/>
            <ac:spMk id="2" creationId="{957BEE86-C7A3-4688-9AEB-95A2F2313F06}"/>
          </ac:spMkLst>
        </pc:spChg>
      </pc:sldChg>
      <pc:sldChg chg="modSp mod">
        <pc:chgData name="John Petrich" userId="fade5e2dd025accd" providerId="LiveId" clId="{C3869639-A8A5-493C-81D6-A102DCDFF588}" dt="2021-01-09T22:28:31.793" v="653" actId="20577"/>
        <pc:sldMkLst>
          <pc:docMk/>
          <pc:sldMk cId="4180121776" sldId="260"/>
        </pc:sldMkLst>
        <pc:spChg chg="mod">
          <ac:chgData name="John Petrich" userId="fade5e2dd025accd" providerId="LiveId" clId="{C3869639-A8A5-493C-81D6-A102DCDFF588}" dt="2021-01-09T22:28:31.793" v="653" actId="20577"/>
          <ac:spMkLst>
            <pc:docMk/>
            <pc:sldMk cId="4180121776" sldId="260"/>
            <ac:spMk id="3" creationId="{F86F6585-75DA-4979-AD05-6237D8C4A4F4}"/>
          </ac:spMkLst>
        </pc:spChg>
      </pc:sldChg>
      <pc:sldChg chg="modSp mod">
        <pc:chgData name="John Petrich" userId="fade5e2dd025accd" providerId="LiveId" clId="{C3869639-A8A5-493C-81D6-A102DCDFF588}" dt="2020-12-21T16:49:06.227" v="447" actId="20577"/>
        <pc:sldMkLst>
          <pc:docMk/>
          <pc:sldMk cId="2609947102" sldId="263"/>
        </pc:sldMkLst>
        <pc:spChg chg="mod">
          <ac:chgData name="John Petrich" userId="fade5e2dd025accd" providerId="LiveId" clId="{C3869639-A8A5-493C-81D6-A102DCDFF588}" dt="2020-12-21T16:49:06.227" v="447" actId="20577"/>
          <ac:spMkLst>
            <pc:docMk/>
            <pc:sldMk cId="2609947102" sldId="263"/>
            <ac:spMk id="2" creationId="{B5BFBF3A-0680-40DF-99BD-17848E36AF10}"/>
          </ac:spMkLst>
        </pc:spChg>
      </pc:sldChg>
      <pc:sldChg chg="modSp mod">
        <pc:chgData name="John Petrich" userId="fade5e2dd025accd" providerId="LiveId" clId="{C3869639-A8A5-493C-81D6-A102DCDFF588}" dt="2020-12-21T16:49:24.389" v="454" actId="20577"/>
        <pc:sldMkLst>
          <pc:docMk/>
          <pc:sldMk cId="604821232" sldId="264"/>
        </pc:sldMkLst>
        <pc:spChg chg="mod">
          <ac:chgData name="John Petrich" userId="fade5e2dd025accd" providerId="LiveId" clId="{C3869639-A8A5-493C-81D6-A102DCDFF588}" dt="2020-12-21T16:49:24.389" v="454" actId="20577"/>
          <ac:spMkLst>
            <pc:docMk/>
            <pc:sldMk cId="604821232" sldId="264"/>
            <ac:spMk id="2" creationId="{2BE9CE2B-FC33-4B7E-BD4B-14AFE60E237E}"/>
          </ac:spMkLst>
        </pc:spChg>
      </pc:sldChg>
      <pc:sldChg chg="modSp mod">
        <pc:chgData name="John Petrich" userId="fade5e2dd025accd" providerId="LiveId" clId="{C3869639-A8A5-493C-81D6-A102DCDFF588}" dt="2020-12-21T16:49:33.519" v="461" actId="20577"/>
        <pc:sldMkLst>
          <pc:docMk/>
          <pc:sldMk cId="3497179299" sldId="266"/>
        </pc:sldMkLst>
        <pc:spChg chg="mod">
          <ac:chgData name="John Petrich" userId="fade5e2dd025accd" providerId="LiveId" clId="{C3869639-A8A5-493C-81D6-A102DCDFF588}" dt="2020-12-21T16:49:33.519" v="461" actId="20577"/>
          <ac:spMkLst>
            <pc:docMk/>
            <pc:sldMk cId="3497179299" sldId="266"/>
            <ac:spMk id="2" creationId="{E6852AE3-7333-44C7-877A-D89815D1558D}"/>
          </ac:spMkLst>
        </pc:spChg>
      </pc:sldChg>
      <pc:sldChg chg="modSp mod">
        <pc:chgData name="John Petrich" userId="fade5e2dd025accd" providerId="LiveId" clId="{C3869639-A8A5-493C-81D6-A102DCDFF588}" dt="2020-12-21T17:57:07.133" v="613" actId="14100"/>
        <pc:sldMkLst>
          <pc:docMk/>
          <pc:sldMk cId="1956506098" sldId="267"/>
        </pc:sldMkLst>
        <pc:spChg chg="mod">
          <ac:chgData name="John Petrich" userId="fade5e2dd025accd" providerId="LiveId" clId="{C3869639-A8A5-493C-81D6-A102DCDFF588}" dt="2020-12-21T17:57:07.133" v="613" actId="14100"/>
          <ac:spMkLst>
            <pc:docMk/>
            <pc:sldMk cId="1956506098" sldId="267"/>
            <ac:spMk id="3" creationId="{1FBBD251-6C0F-48ED-8A34-051DF28EF88D}"/>
          </ac:spMkLst>
        </pc:spChg>
      </pc:sldChg>
      <pc:sldChg chg="modSp mod">
        <pc:chgData name="John Petrich" userId="fade5e2dd025accd" providerId="LiveId" clId="{C3869639-A8A5-493C-81D6-A102DCDFF588}" dt="2020-12-21T06:58:59.614" v="30" actId="20577"/>
        <pc:sldMkLst>
          <pc:docMk/>
          <pc:sldMk cId="1302554919" sldId="269"/>
        </pc:sldMkLst>
        <pc:spChg chg="mod">
          <ac:chgData name="John Petrich" userId="fade5e2dd025accd" providerId="LiveId" clId="{C3869639-A8A5-493C-81D6-A102DCDFF588}" dt="2020-12-21T06:58:59.614" v="30" actId="20577"/>
          <ac:spMkLst>
            <pc:docMk/>
            <pc:sldMk cId="1302554919" sldId="269"/>
            <ac:spMk id="10" creationId="{04D76606-C59B-41D4-AE92-8F145AAFE4D3}"/>
          </ac:spMkLst>
        </pc:spChg>
      </pc:sldChg>
      <pc:sldChg chg="ord">
        <pc:chgData name="John Petrich" userId="fade5e2dd025accd" providerId="LiveId" clId="{C3869639-A8A5-493C-81D6-A102DCDFF588}" dt="2020-12-21T16:56:13.787" v="465"/>
        <pc:sldMkLst>
          <pc:docMk/>
          <pc:sldMk cId="1428997682" sldId="272"/>
        </pc:sldMkLst>
      </pc:sldChg>
      <pc:sldChg chg="modSp mod">
        <pc:chgData name="John Petrich" userId="fade5e2dd025accd" providerId="LiveId" clId="{C3869639-A8A5-493C-81D6-A102DCDFF588}" dt="2020-12-21T18:22:30.768" v="651" actId="20577"/>
        <pc:sldMkLst>
          <pc:docMk/>
          <pc:sldMk cId="150654640" sldId="273"/>
        </pc:sldMkLst>
        <pc:spChg chg="mod">
          <ac:chgData name="John Petrich" userId="fade5e2dd025accd" providerId="LiveId" clId="{C3869639-A8A5-493C-81D6-A102DCDFF588}" dt="2020-12-21T18:22:30.768" v="651" actId="20577"/>
          <ac:spMkLst>
            <pc:docMk/>
            <pc:sldMk cId="150654640" sldId="273"/>
            <ac:spMk id="2" creationId="{1CB0AE26-3B4E-4726-B59B-71B907AD21FB}"/>
          </ac:spMkLst>
        </pc:spChg>
      </pc:sldChg>
      <pc:sldChg chg="modSp mod">
        <pc:chgData name="John Petrich" userId="fade5e2dd025accd" providerId="LiveId" clId="{C3869639-A8A5-493C-81D6-A102DCDFF588}" dt="2020-12-21T17:53:55.810" v="592" actId="20577"/>
        <pc:sldMkLst>
          <pc:docMk/>
          <pc:sldMk cId="2042735813" sldId="275"/>
        </pc:sldMkLst>
        <pc:spChg chg="mod">
          <ac:chgData name="John Petrich" userId="fade5e2dd025accd" providerId="LiveId" clId="{C3869639-A8A5-493C-81D6-A102DCDFF588}" dt="2020-12-21T17:53:55.810" v="592" actId="20577"/>
          <ac:spMkLst>
            <pc:docMk/>
            <pc:sldMk cId="2042735813" sldId="275"/>
            <ac:spMk id="2" creationId="{8C47F6B6-EBB4-4ACC-94DB-F606248D1173}"/>
          </ac:spMkLst>
        </pc:spChg>
        <pc:spChg chg="mod">
          <ac:chgData name="John Petrich" userId="fade5e2dd025accd" providerId="LiveId" clId="{C3869639-A8A5-493C-81D6-A102DCDFF588}" dt="2020-12-21T07:00:11.926" v="33" actId="255"/>
          <ac:spMkLst>
            <pc:docMk/>
            <pc:sldMk cId="2042735813" sldId="275"/>
            <ac:spMk id="3" creationId="{06B09DE2-A666-406C-B89D-7FA2127636A5}"/>
          </ac:spMkLst>
        </pc:spChg>
        <pc:picChg chg="mod">
          <ac:chgData name="John Petrich" userId="fade5e2dd025accd" providerId="LiveId" clId="{C3869639-A8A5-493C-81D6-A102DCDFF588}" dt="2020-12-21T07:00:01.691" v="32" actId="1076"/>
          <ac:picMkLst>
            <pc:docMk/>
            <pc:sldMk cId="2042735813" sldId="275"/>
            <ac:picMk id="6" creationId="{70C657BC-2BDB-4E0C-9B96-3E5AB8A38D20}"/>
          </ac:picMkLst>
        </pc:picChg>
      </pc:sldChg>
      <pc:sldChg chg="modSp mod">
        <pc:chgData name="John Petrich" userId="fade5e2dd025accd" providerId="LiveId" clId="{C3869639-A8A5-493C-81D6-A102DCDFF588}" dt="2020-12-21T17:55:09.197" v="597" actId="20577"/>
        <pc:sldMkLst>
          <pc:docMk/>
          <pc:sldMk cId="701560315" sldId="276"/>
        </pc:sldMkLst>
        <pc:spChg chg="mod">
          <ac:chgData name="John Petrich" userId="fade5e2dd025accd" providerId="LiveId" clId="{C3869639-A8A5-493C-81D6-A102DCDFF588}" dt="2020-12-21T17:55:09.197" v="597" actId="20577"/>
          <ac:spMkLst>
            <pc:docMk/>
            <pc:sldMk cId="701560315" sldId="276"/>
            <ac:spMk id="2" creationId="{0E05A330-7370-4C5C-8801-92E503627139}"/>
          </ac:spMkLst>
        </pc:spChg>
      </pc:sldChg>
      <pc:sldChg chg="modSp mod">
        <pc:chgData name="John Petrich" userId="fade5e2dd025accd" providerId="LiveId" clId="{C3869639-A8A5-493C-81D6-A102DCDFF588}" dt="2020-12-21T17:01:35.999" v="478" actId="20577"/>
        <pc:sldMkLst>
          <pc:docMk/>
          <pc:sldMk cId="1127485940" sldId="284"/>
        </pc:sldMkLst>
        <pc:spChg chg="mod">
          <ac:chgData name="John Petrich" userId="fade5e2dd025accd" providerId="LiveId" clId="{C3869639-A8A5-493C-81D6-A102DCDFF588}" dt="2020-12-21T17:01:35.999" v="478" actId="20577"/>
          <ac:spMkLst>
            <pc:docMk/>
            <pc:sldMk cId="1127485940" sldId="284"/>
            <ac:spMk id="3" creationId="{B51DC163-3968-4DB4-BB85-ECFAC769C12F}"/>
          </ac:spMkLst>
        </pc:spChg>
      </pc:sldChg>
      <pc:sldChg chg="modSp new mod">
        <pc:chgData name="John Petrich" userId="fade5e2dd025accd" providerId="LiveId" clId="{C3869639-A8A5-493C-81D6-A102DCDFF588}" dt="2020-12-21T17:48:33.372" v="544" actId="20577"/>
        <pc:sldMkLst>
          <pc:docMk/>
          <pc:sldMk cId="891371316" sldId="290"/>
        </pc:sldMkLst>
        <pc:spChg chg="mod">
          <ac:chgData name="John Petrich" userId="fade5e2dd025accd" providerId="LiveId" clId="{C3869639-A8A5-493C-81D6-A102DCDFF588}" dt="2020-12-21T17:46:21.752" v="525" actId="2711"/>
          <ac:spMkLst>
            <pc:docMk/>
            <pc:sldMk cId="891371316" sldId="290"/>
            <ac:spMk id="2" creationId="{427BDCD0-B878-4759-99B8-038C0B339BC5}"/>
          </ac:spMkLst>
        </pc:spChg>
        <pc:spChg chg="mod">
          <ac:chgData name="John Petrich" userId="fade5e2dd025accd" providerId="LiveId" clId="{C3869639-A8A5-493C-81D6-A102DCDFF588}" dt="2020-12-21T17:48:33.372" v="544" actId="20577"/>
          <ac:spMkLst>
            <pc:docMk/>
            <pc:sldMk cId="891371316" sldId="290"/>
            <ac:spMk id="3" creationId="{7FBE09A6-CF8B-46B6-BBBD-A4BE5C0156C8}"/>
          </ac:spMkLst>
        </pc:spChg>
      </pc:sldChg>
      <pc:sldChg chg="addSp modSp new mod ord">
        <pc:chgData name="John Petrich" userId="fade5e2dd025accd" providerId="LiveId" clId="{C3869639-A8A5-493C-81D6-A102DCDFF588}" dt="2020-12-21T16:35:37.879" v="284"/>
        <pc:sldMkLst>
          <pc:docMk/>
          <pc:sldMk cId="2918216626" sldId="291"/>
        </pc:sldMkLst>
        <pc:spChg chg="mod">
          <ac:chgData name="John Petrich" userId="fade5e2dd025accd" providerId="LiveId" clId="{C3869639-A8A5-493C-81D6-A102DCDFF588}" dt="2020-12-21T16:34:44.269" v="279" actId="2711"/>
          <ac:spMkLst>
            <pc:docMk/>
            <pc:sldMk cId="2918216626" sldId="291"/>
            <ac:spMk id="2" creationId="{815301D9-38E1-4FE2-92FA-53A3434AD104}"/>
          </ac:spMkLst>
        </pc:spChg>
        <pc:spChg chg="mod">
          <ac:chgData name="John Petrich" userId="fade5e2dd025accd" providerId="LiveId" clId="{C3869639-A8A5-493C-81D6-A102DCDFF588}" dt="2020-12-21T16:35:00.107" v="280" actId="255"/>
          <ac:spMkLst>
            <pc:docMk/>
            <pc:sldMk cId="2918216626" sldId="291"/>
            <ac:spMk id="3" creationId="{83D687E3-D0ED-4ED7-B652-C8213AAEFA4C}"/>
          </ac:spMkLst>
        </pc:spChg>
        <pc:picChg chg="add mod">
          <ac:chgData name="John Petrich" userId="fade5e2dd025accd" providerId="LiveId" clId="{C3869639-A8A5-493C-81D6-A102DCDFF588}" dt="2020-12-21T16:34:25.697" v="278" actId="14100"/>
          <ac:picMkLst>
            <pc:docMk/>
            <pc:sldMk cId="2918216626" sldId="291"/>
            <ac:picMk id="6" creationId="{ED9C5878-FDB3-4BF4-8587-56FB3EE02D1B}"/>
          </ac:picMkLst>
        </pc:picChg>
      </pc:sldChg>
      <pc:sldChg chg="modSp new del mod ord">
        <pc:chgData name="John Petrich" userId="fade5e2dd025accd" providerId="LiveId" clId="{C3869639-A8A5-493C-81D6-A102DCDFF588}" dt="2020-12-21T17:36:13.897" v="524" actId="2696"/>
        <pc:sldMkLst>
          <pc:docMk/>
          <pc:sldMk cId="1941418795" sldId="292"/>
        </pc:sldMkLst>
        <pc:spChg chg="mod">
          <ac:chgData name="John Petrich" userId="fade5e2dd025accd" providerId="LiveId" clId="{C3869639-A8A5-493C-81D6-A102DCDFF588}" dt="2020-12-21T16:46:00.038" v="307" actId="20577"/>
          <ac:spMkLst>
            <pc:docMk/>
            <pc:sldMk cId="1941418795" sldId="292"/>
            <ac:spMk id="2" creationId="{3A47CA78-852E-4C3F-ABC2-03612BA3FFA5}"/>
          </ac:spMkLst>
        </pc:spChg>
        <pc:spChg chg="mod">
          <ac:chgData name="John Petrich" userId="fade5e2dd025accd" providerId="LiveId" clId="{C3869639-A8A5-493C-81D6-A102DCDFF588}" dt="2020-12-21T16:48:22.058" v="440" actId="1076"/>
          <ac:spMkLst>
            <pc:docMk/>
            <pc:sldMk cId="1941418795" sldId="292"/>
            <ac:spMk id="3" creationId="{176A047B-1017-4FCC-9A49-227888EBB85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0T15:32:43.6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0T15:33:07.0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2264 2139,'1'-8,"1"-1,0 1,0 0,1 0,0 0,4-9,3-6,0-6,2 2,-2 0,-2-1,0-1,-2 1,-1-1,2-33,-7-11,-3-1,-16-95,6 59,10 65,-12-49,-29-159,38 228,0 1,-2 0,-1 0,-1 0,-1 1,0 1,-23-32,-3-10,-82-187,58 127,58 118,0 1,-1 0,1 0,-1 0,0 0,0 0,-1 1,1 0,-1 0,0 0,0 0,0 1,-1 0,1 0,-10-3,-8-3,-1 2,-42-7,-20-7,-1-9,-123-49,191 73,0 0,-1 1,0 1,-33-3,-24-4,25-1,11 2,1 2,-1 2,-51-2,-374 10,443-1,1 2,0 1,-1 0,1 2,-29 11,-36 9,78-24,-1 0,1 1,0 0,0 0,0 1,0 1,1-1,-1 1,1 1,0 0,1 0,-1 0,1 1,1 0,-1 0,1 1,0 0,1 0,0 0,0 1,1-1,0 1,0 0,1 0,1 1,-1-1,1 1,1-1,-1 18,2 450,2-208,-2-229,-1-17,0 0,2 1,1-1,0 0,2 0,1 0,7 23,12 21,-13-36,0-1,24 45,-29-67,-1-1,1-1,0 1,0-1,1 0,0 0,9 5,-8-5,1 1,-1 0,0 0,12 15,-5-5,1-1,0 0,1-1,33 22,-26-20,112 97,-74-60,-27-25,1-1,74 41,-98-64,1 0,-1-1,1-1,0 0,0-1,0 0,0-1,0-1,14-1,-8 1,0 1,0 0,28 6,49 14,40 10,-104-22,1-1,0-2,64 3,106-10,-77-2,-27 4,112-3,-188-3,-1 0,-1-2,1 0,-1-1,0-1,21-14,-29 17,-8 3,1 0,-1 0,0-1,-1 1,1-1,-1 0,7-7,2-7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0T15:33:08.4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13,'0'-5,"0"-2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7F12A-5C0C-446E-BF45-6BC2FC44428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4147-BCBA-4130-968B-D9D394D36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9A56-AFD5-4F65-BAEF-F03A3FD83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49EAA-8884-4C90-B064-FBB83AC52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2E3A0-8F2F-409F-BE27-02F9D4C8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0D83-A4BD-4B99-8CBD-06A53741C339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0A010-9DFB-4EC5-93A2-7D7348DA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E5000-E11A-4CE6-A384-AFB701FF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EC1F-245E-432B-B73F-3CCAA591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0A698-EE41-45FD-9FB6-F92F986DC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BE2D5-2D8F-48ED-8B54-DFE3B4CE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991A-6FA7-442C-9AC0-EED4304D3B62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DB89C-AA4E-4AC2-8F69-99C6F1D4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5C86-7431-4AC3-8D02-5FE58087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6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2E799-686E-499E-BFC5-A1EE0E9DF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7429B-7C8F-4C52-ADDB-CAE702A4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F1C30-C64A-4A4F-951C-978E2626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B3C-90BA-4558-A8B6-C0B81FDE4228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0D8B4-853E-42A2-8B67-769577EB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2E047-F7D3-4BBA-A730-6E4A4BF4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5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E807-F69D-4677-9C11-7CE92143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BF12-4760-4613-8C5E-59CF4A9A5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921EB-4C1A-428C-9241-825F538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9E-36C6-4271-B407-D6F2D900106A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96349-0178-4126-BBA9-25FD6E07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A2E27-353B-4604-8DB4-EB73663F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3646-2CF5-40A2-B740-844E9DCF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9CA2B-C058-4977-907B-44BAF5B2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B97C2-85F9-42AB-969E-CEBE62DA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9C61-1B97-4A4E-A92C-545558BA7945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5215-3180-41DA-B3CD-6DF1BD33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E4D67-30FA-4CBB-846A-B9C85884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3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ABE8-2AB6-4103-A7F7-492791B1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D26DF-3676-4E74-9188-0E003BB2C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62046-4E16-4DE4-925E-F020D9BA1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90B2B-5336-41F5-8E81-70D36543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F14-9DBF-49E8-BF7E-404821DDA464}" type="datetime1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BA716-9AD3-4AE2-B51C-A04F7444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5B4FB-0CCE-4698-99CF-FB299FE9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3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4826-9E8C-4E91-A34E-0278080C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E3FC7-7C47-4C29-9EBF-03DD81DBD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2C41C-79E3-42A3-9496-3CBB8725D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85053-36BF-4078-9003-6B3795F9B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4667D-E58C-49C6-A1FA-84718C7A0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C0678-0988-4D9E-8114-0DA096F9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2AB3-1E8A-4646-9F3C-B38F0ED6D22F}" type="datetime1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0A449-6B99-479D-9C9F-95A6966A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94AF2-3CD0-41FE-AD26-253FA15C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CEB-428F-478C-A1BA-185E91D2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E01EE-BC81-4D8F-922C-7E865679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EDD7-CF1F-4416-A92D-C030302B9975}" type="datetime1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A112C-9510-486C-AF4C-8F15480B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8A116-403D-4A99-8DDB-96F5D018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2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FB731-BCFB-4F5E-9BD1-0C3F3A43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31EE-E044-44F4-81C8-396EE5B10FA6}" type="datetime1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463FB-1E23-453D-923E-96DC7299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98018-B0D3-44EB-819D-C7FB6A03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2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0A6B-54C1-4B5F-8BA5-AB766F49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9F2C-36BC-4828-82A4-799DF2D2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54418-589E-479D-A537-B4E3B946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85CC0-4498-48FE-920D-EDF3189E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E728-2E4D-4352-AE95-7EDC6AA59AC8}" type="datetime1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5C4B-3BE7-4D1D-8313-2A050224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1AD77-07D8-4D22-AEF1-A648CCA3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5A0D-E181-4901-A4D4-95A3E412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DA6FD5-CEBE-4EFD-A3B6-8F6B5D561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DA65B-A172-4968-8EB1-D687A9150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4420D-014A-41F4-8265-38DA1D71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DA90-A2A2-4CC4-AA3F-F4123338C39E}" type="datetime1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EDC42-668A-4A7C-BF56-BBCE5325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0B74-15B4-4924-9CAA-E42AE60D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1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7B7C75-3B5E-4A1E-ADA4-B1707849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33BCE-B1E4-4890-B458-DF167C9D3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1D00-4612-4669-82F1-FB50EC849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8566-E5DB-418D-BAA4-A6D4A2D6EBAD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2BBEA-EEAF-49B2-AAFF-9C4DD1856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A004B-FA69-4683-90EB-72ED33988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1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7fu.com/presentation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bugbountywriteup/limesdr-setup-with-gnuradio-gr-limesdr-and-gqrx-on-ubuntu-20-04-4b275176d7cd" TargetMode="External"/><Relationship Id="rId2" Type="http://schemas.openxmlformats.org/officeDocument/2006/relationships/hyperlink" Target="https://wiki.gnuradio.org/index.php/PlutoSDR_Sour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ossmann/hackrf/wiki/Getting-Started-with-HackRF-and-GNU-Radio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SLAnGlGQs&amp;list=PL618122BD66C8B3C4" TargetMode="External"/><Relationship Id="rId2" Type="http://schemas.openxmlformats.org/officeDocument/2006/relationships/hyperlink" Target="https://wiki.gnuradio.org/index.php/InstallingG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gnuradio.org/index.php/Tutorial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0AB8-6146-4618-9BE5-0553A0197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6437"/>
            <a:ext cx="9144000" cy="113948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Using GRC to Build Radios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85434-E76B-460E-B685-371163F59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46253"/>
            <a:ext cx="9144000" cy="3189384"/>
          </a:xfrm>
        </p:spPr>
        <p:txBody>
          <a:bodyPr>
            <a:normAutofit/>
          </a:bodyPr>
          <a:lstStyle/>
          <a:p>
            <a:r>
              <a:rPr lang="en-US" sz="2800" dirty="0"/>
              <a:t>Kick Start: help the novice to use the flow graph in GNU Radio</a:t>
            </a:r>
          </a:p>
          <a:p>
            <a:endParaRPr lang="en-US" sz="2800" dirty="0"/>
          </a:p>
          <a:p>
            <a:r>
              <a:rPr lang="en-US" sz="2800" dirty="0"/>
              <a:t>John Petrich, W7FU</a:t>
            </a:r>
          </a:p>
          <a:p>
            <a:r>
              <a:rPr lang="en-US" sz="2800" dirty="0">
                <a:hlinkClick r:id="rId2"/>
              </a:rPr>
              <a:t>www.w7fu.com/presentations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239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E8F0-E1FB-4F61-A38B-F7831344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Notes and Virtual Sources and Sinks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FDB315-4760-46DF-8716-20CB09E83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1575582"/>
            <a:ext cx="7399607" cy="52824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80180-192D-4847-AA54-A5AD1D8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9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C717-D501-46B4-A299-C16B6225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Samp_rate Logic and Gain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417FB-BDA1-4BA4-9148-C7999B48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11</a:t>
            </a:fld>
            <a:endParaRPr lang="en-US"/>
          </a:p>
        </p:txBody>
      </p:sp>
      <p:pic>
        <p:nvPicPr>
          <p:cNvPr id="14" name="Content Placeholder 13" descr="Diagram&#10;&#10;Description automatically generated">
            <a:extLst>
              <a:ext uri="{FF2B5EF4-FFF2-40B4-BE49-F238E27FC236}">
                <a16:creationId xmlns:a16="http://schemas.microsoft.com/office/drawing/2014/main" id="{4BBC5B7C-78F2-451D-B8BB-F193E79C4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18" y="1825625"/>
            <a:ext cx="10011764" cy="4351338"/>
          </a:xfrm>
        </p:spPr>
      </p:pic>
    </p:spTree>
    <p:extLst>
      <p:ext uri="{BB962C8B-B14F-4D97-AF65-F5344CB8AC3E}">
        <p14:creationId xmlns:p14="http://schemas.microsoft.com/office/powerpoint/2010/main" val="272482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BF3A-0680-40DF-99BD-17848E36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Nested Python Commands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Control Multiple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205CE-DE3F-4F6C-B14D-85CBB682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12</a:t>
            </a:fld>
            <a:endParaRPr lang="en-US"/>
          </a:p>
        </p:txBody>
      </p:sp>
      <p:pic>
        <p:nvPicPr>
          <p:cNvPr id="18" name="Content Placeholder 17" descr="Text, letter&#10;&#10;Description automatically generated">
            <a:extLst>
              <a:ext uri="{FF2B5EF4-FFF2-40B4-BE49-F238E27FC236}">
                <a16:creationId xmlns:a16="http://schemas.microsoft.com/office/drawing/2014/main" id="{8649152E-B9F7-4646-BEFC-D294B7227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57" y="1825625"/>
            <a:ext cx="1936086" cy="4351338"/>
          </a:xfrm>
        </p:spPr>
      </p:pic>
    </p:spTree>
    <p:extLst>
      <p:ext uri="{BB962C8B-B14F-4D97-AF65-F5344CB8AC3E}">
        <p14:creationId xmlns:p14="http://schemas.microsoft.com/office/powerpoint/2010/main" val="260994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CE2B-FC33-4B7E-BD4B-14AFE60E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Nested Python Commands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Control Multiple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3F426-E2A6-4481-B2E3-88B39340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13</a:t>
            </a:fld>
            <a:endParaRPr lang="en-US"/>
          </a:p>
        </p:txBody>
      </p:sp>
      <p:pic>
        <p:nvPicPr>
          <p:cNvPr id="14" name="Content Placeholder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F4E059-6C13-479A-83B8-55AD2877D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22" y="1789771"/>
            <a:ext cx="6456556" cy="4931704"/>
          </a:xfrm>
        </p:spPr>
      </p:pic>
    </p:spTree>
    <p:extLst>
      <p:ext uri="{BB962C8B-B14F-4D97-AF65-F5344CB8AC3E}">
        <p14:creationId xmlns:p14="http://schemas.microsoft.com/office/powerpoint/2010/main" val="60482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2AE3-7333-44C7-877A-D89815D1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Nested Python Commands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Control Multiple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F8C3A-8C17-4328-A82E-2D383DEB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14</a:t>
            </a:fld>
            <a:endParaRPr lang="en-US"/>
          </a:p>
        </p:txBody>
      </p:sp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AA4709-2B0E-4A2A-8C79-5E6AA85E8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12" y="1690688"/>
            <a:ext cx="6311591" cy="4954007"/>
          </a:xfrm>
        </p:spPr>
      </p:pic>
    </p:spTree>
    <p:extLst>
      <p:ext uri="{BB962C8B-B14F-4D97-AF65-F5344CB8AC3E}">
        <p14:creationId xmlns:p14="http://schemas.microsoft.com/office/powerpoint/2010/main" val="349717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9124-7000-4CF5-8E13-C8A9170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Flow Graph 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D251-6C0F-48ED-8A34-051DF28E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091" y="2107580"/>
            <a:ext cx="7426714" cy="4613895"/>
          </a:xfrm>
        </p:spPr>
        <p:txBody>
          <a:bodyPr/>
          <a:lstStyle/>
          <a:p>
            <a:r>
              <a:rPr lang="en-US" dirty="0"/>
              <a:t>Source and Sink not in your DSP library</a:t>
            </a:r>
          </a:p>
          <a:p>
            <a:r>
              <a:rPr lang="en-US" dirty="0"/>
              <a:t>Console data interpretation	</a:t>
            </a:r>
          </a:p>
          <a:p>
            <a:r>
              <a:rPr lang="en-US" dirty="0"/>
              <a:t>Version and subversion problems</a:t>
            </a:r>
          </a:p>
          <a:p>
            <a:r>
              <a:rPr lang="en-US" dirty="0"/>
              <a:t>Signal tracing</a:t>
            </a:r>
          </a:p>
          <a:p>
            <a:r>
              <a:rPr lang="en-US" dirty="0"/>
              <a:t>Fractional resampler - ‘U’ and ‘aU’ interruptions</a:t>
            </a:r>
          </a:p>
          <a:p>
            <a:r>
              <a:rPr lang="en-US" dirty="0"/>
              <a:t>Bypass block option</a:t>
            </a:r>
          </a:p>
          <a:p>
            <a:r>
              <a:rPr lang="en-US" dirty="0"/>
              <a:t>Undo button on task bar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B5A06-2BC2-4290-8783-F09C141A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A1EA-F27F-4E21-9487-12A1D943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Source and Sink Drivers not in DSP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21C6-9944-4A51-8670-67BA09CB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 Download and install driver for your hardware</a:t>
            </a:r>
          </a:p>
          <a:p>
            <a:pPr marL="0" indent="0" algn="ctr">
              <a:buNone/>
            </a:pPr>
            <a:r>
              <a:rPr lang="en-US" u="sng" dirty="0"/>
              <a:t>Pluto SDR</a:t>
            </a:r>
          </a:p>
          <a:p>
            <a:pPr marL="0" indent="0">
              <a:buNone/>
            </a:pPr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Https://wiki.gnuradio.org/index.php/PlutoSDR_Source</a:t>
            </a:r>
            <a:endParaRPr lang="en-US" dirty="0">
              <a:solidFill>
                <a:srgbClr val="0563C1"/>
              </a:solidFill>
            </a:endParaRPr>
          </a:p>
          <a:p>
            <a:pPr marL="0" indent="0" algn="ctr">
              <a:buNone/>
            </a:pPr>
            <a:r>
              <a:rPr lang="en-US" u="sng" dirty="0"/>
              <a:t>Lime SDR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https://medium.com/bugbountywriteup/limesdr-setup-with-gnuradio-gr-limesdr-and-gqrx-on-ubuntu-20-04-4b275176d7cd</a:t>
            </a:r>
            <a:endParaRPr lang="en-US" dirty="0"/>
          </a:p>
          <a:p>
            <a:pPr marL="0" indent="0" algn="ctr">
              <a:buNone/>
            </a:pPr>
            <a:r>
              <a:rPr lang="en-US" u="sng" dirty="0"/>
              <a:t>HackRF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https://github.com/mossmann/hackrf/wiki/Getting-Started-with-HackRF-and-GNU-Radio</a:t>
            </a:r>
            <a:endParaRPr lang="en-US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A261F-9FA7-4C7D-AB5C-082FFF26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0764-A639-4F00-BC22-51AF20BD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Console Data – GRC version + samp_rate error</a:t>
            </a: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2311FB99-F68C-40CE-AF7C-0FDB05A47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57" y="1248937"/>
            <a:ext cx="6174735" cy="56090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6F52B-D55A-41C6-A7FB-BEFA85D2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0764-A639-4F00-BC22-51AF20BD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Console Data – error corrected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6F52B-D55A-41C6-A7FB-BEFA85D2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18</a:t>
            </a:fld>
            <a:endParaRPr lang="en-US"/>
          </a:p>
        </p:txBody>
      </p:sp>
      <p:pic>
        <p:nvPicPr>
          <p:cNvPr id="16" name="Content Placeholder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90059A-40FD-4927-A342-08E3AD8A9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13" y="1825625"/>
            <a:ext cx="6300438" cy="4351338"/>
          </a:xfrm>
        </p:spPr>
      </p:pic>
    </p:spTree>
    <p:extLst>
      <p:ext uri="{BB962C8B-B14F-4D97-AF65-F5344CB8AC3E}">
        <p14:creationId xmlns:p14="http://schemas.microsoft.com/office/powerpoint/2010/main" val="368576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F6B6-EBB4-4ACC-94DB-F606248D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Version Problems: GRC v3.7 vs. v3.8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9DE2-A666-406C-B89D-7FA21276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088"/>
            <a:ext cx="10515600" cy="5374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Version 3.7 flow graphs will not run on a Version 3.8 installation:</a:t>
            </a:r>
          </a:p>
          <a:p>
            <a:pPr marL="0" indent="0">
              <a:buNone/>
            </a:pPr>
            <a:r>
              <a:rPr lang="en-US" dirty="0"/>
              <a:t>   a blank workspace</a:t>
            </a:r>
          </a:p>
          <a:p>
            <a:r>
              <a:rPr lang="en-US" dirty="0"/>
              <a:t>Version 3.8 flow graphs will not run on a Version 3.7 installation: </a:t>
            </a:r>
          </a:p>
          <a:p>
            <a:pPr marL="0" indent="0">
              <a:buNone/>
            </a:pPr>
            <a:r>
              <a:rPr lang="en-US" dirty="0"/>
              <a:t>   missing blocks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pPr marL="0" indent="0">
              <a:buNone/>
            </a:pPr>
            <a:r>
              <a:rPr lang="en-US" u="sng" dirty="0"/>
              <a:t>Solution</a:t>
            </a:r>
            <a:r>
              <a:rPr lang="en-US" dirty="0"/>
              <a:t>:  Hand build flow graph: block by block, parameter by parameter from your DSP library.  Not a Copy and Paste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94079-B064-4B51-B675-8CB4F753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0C657BC-2BDB-4E0C-9B96-3E5AB8A38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08" y="3257684"/>
            <a:ext cx="59436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3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EE86-C7A3-4688-9AEB-95A2F231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Major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B5B8-4526-42D0-AFE1-5C3D19F9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161" y="1572322"/>
            <a:ext cx="7850458" cy="388062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Getting started with GRC</a:t>
            </a:r>
          </a:p>
          <a:p>
            <a:r>
              <a:rPr lang="en-US" dirty="0"/>
              <a:t>Basic flow graph workspace organization </a:t>
            </a:r>
          </a:p>
          <a:p>
            <a:r>
              <a:rPr lang="en-US" dirty="0"/>
              <a:t>Flow graph details</a:t>
            </a:r>
          </a:p>
          <a:p>
            <a:r>
              <a:rPr lang="en-US" dirty="0"/>
              <a:t>Data flow problem solving</a:t>
            </a:r>
          </a:p>
          <a:p>
            <a:r>
              <a:rPr lang="en-US" dirty="0"/>
              <a:t>Practical odds and ends for real radios</a:t>
            </a:r>
          </a:p>
          <a:p>
            <a:r>
              <a:rPr lang="en-US" dirty="0"/>
              <a:t>Group 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AB00-9856-4234-9CD1-EB0DE8F8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3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6653-E445-439D-86F4-A1135CC2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GRC v3.7 Subversion Problems: missing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A58A4-B364-4F17-BF70-7979E82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D76606-C59B-41D4-AE92-8F145AAF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Replace missing blocks with blocks from your DSP library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8E53D1-6443-4746-A132-C2905C1CC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7" y="1495424"/>
            <a:ext cx="5572125" cy="39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5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A330-7370-4C5C-8801-92E50362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GRC v3.7 Subversion Problems: global failure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0ED04-8017-4C75-A1C5-869A86AA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2ADBFD-38EE-44DD-B71C-3BB675BC2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Try replacing Source and Sink blocks first.  Otherwise, hand </a:t>
            </a:r>
          </a:p>
          <a:p>
            <a:pPr marL="0" indent="0">
              <a:buNone/>
            </a:pPr>
            <a:r>
              <a:rPr lang="en-US" dirty="0"/>
              <a:t>Rebuild from your DSP library.</a:t>
            </a:r>
            <a:endParaRPr lang="en-US" u="sng" dirty="0"/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C1BF6097-6271-4280-BBF5-5A505ECD4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1434905"/>
            <a:ext cx="7596554" cy="3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60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4121-5717-4EF3-8465-0225FFDF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Signal Tracing and Stimulus Response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DAA82-D122-4123-8966-084E9D1E8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/>
              <a:t>Signal Tracing:</a:t>
            </a:r>
            <a:r>
              <a:rPr lang="en-US" dirty="0"/>
              <a:t> Output to an instrumentation GUI widget, e.g. </a:t>
            </a:r>
          </a:p>
          <a:p>
            <a:pPr marL="0" indent="0" algn="ctr">
              <a:buNone/>
            </a:pPr>
            <a:r>
              <a:rPr lang="en-US" dirty="0"/>
              <a:t>   FFT display to study data stream frequency components</a:t>
            </a:r>
          </a:p>
          <a:p>
            <a:pPr algn="ctr"/>
            <a:r>
              <a:rPr lang="en-US" u="sng" dirty="0"/>
              <a:t>Stimulus Response testing:</a:t>
            </a:r>
            <a:r>
              <a:rPr lang="en-US" dirty="0"/>
              <a:t>  Use a Signal Source or Noise Source</a:t>
            </a:r>
          </a:p>
          <a:p>
            <a:pPr marL="0" indent="0" algn="ctr">
              <a:buNone/>
            </a:pPr>
            <a:r>
              <a:rPr lang="en-US" dirty="0"/>
              <a:t>   to study frequency response of filters, phase shifters, etc.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817D5-C014-4577-95C9-88582EC2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FE6F9D8-54FA-4E7E-A050-F0312EF59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68725"/>
            <a:ext cx="73152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67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8CA2-D586-4809-9DCF-C9F3CC65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Fractional Resampler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 ‘U’ and ‘aU’ Interruptions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6D04A-388B-4A15-9B3B-6ED5334B2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42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Adjust ‘Ratio’ GUI slider to reduce ‘U’ and ‘aU’ interruptions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FF3CC-5E05-42DF-B699-51559981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23</a:t>
            </a:fld>
            <a:endParaRPr lang="en-US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E8EFFF28-154A-408C-BC0E-D6832C700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54" y="2451797"/>
            <a:ext cx="8005646" cy="41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AE26-3B4E-4726-B59B-71B907AD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Block ‘Bypass’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DC3C9-A97B-45CC-A246-8AC9EACE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convenient means to functionally remove a block from a data stream.</a:t>
            </a:r>
          </a:p>
          <a:p>
            <a:pPr marL="0" indent="0" algn="ctr">
              <a:buNone/>
            </a:pPr>
            <a:r>
              <a:rPr lang="en-US" dirty="0"/>
              <a:t>&lt;Right&gt; click block and select &lt;Bypass&gt; from menu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Unbypassed block                               Bypassed block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6A3B5-1010-4B8C-8E86-554DEF6A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369AEF-3234-4D0E-B8F7-FA6A50D0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05338"/>
            <a:ext cx="73152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4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68F7-B207-4873-8C81-D8059474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‘Undo’ Button on Task Bar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7E2CA-609A-4D4C-B90C-208E34F3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1B7DED-6FB0-4FE5-80BC-9132759C2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659"/>
            <a:ext cx="10515600" cy="47273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Easy way to undo workspace mistakes, especially common with congested flow graphs using computers with touch pads, small screens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A11C40-36D6-454A-ABFD-178B4155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2378075"/>
            <a:ext cx="6505575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E62351-9B03-4914-8529-9AA141216B0F}"/>
                  </a:ext>
                </a:extLst>
              </p14:cNvPr>
              <p14:cNvContentPartPr/>
              <p14:nvPr/>
            </p14:nvContentPartPr>
            <p14:xfrm>
              <a:off x="791482" y="197328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E62351-9B03-4914-8529-9AA141216B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482" y="19646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EFF948-B85B-4B12-ADAE-67A706A89802}"/>
                  </a:ext>
                </a:extLst>
              </p14:cNvPr>
              <p14:cNvContentPartPr/>
              <p14:nvPr/>
            </p14:nvContentPartPr>
            <p14:xfrm>
              <a:off x="6823282" y="2441283"/>
              <a:ext cx="849600" cy="770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EFF948-B85B-4B12-ADAE-67A706A898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4642" y="2432283"/>
                <a:ext cx="86724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A1EED1-9E50-492F-BE08-C4E2B6BAC371}"/>
                  </a:ext>
                </a:extLst>
              </p14:cNvPr>
              <p14:cNvContentPartPr/>
              <p14:nvPr/>
            </p14:nvContentPartPr>
            <p14:xfrm>
              <a:off x="914242" y="2805243"/>
              <a:ext cx="360" cy="4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A1EED1-9E50-492F-BE08-C4E2B6BAC3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5242" y="2796603"/>
                <a:ext cx="18000" cy="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7526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DE51-2931-48F0-9600-591D26A2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8133-9D32-47F8-982B-4067D61C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194" y="1825625"/>
            <a:ext cx="6826405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Eliminate Receiver DC artifact</a:t>
            </a:r>
          </a:p>
          <a:p>
            <a:r>
              <a:rPr lang="en-US" dirty="0"/>
              <a:t>Selector switch</a:t>
            </a:r>
          </a:p>
          <a:p>
            <a:r>
              <a:rPr lang="en-US" dirty="0"/>
              <a:t>Analog TX/RX hardware logic control schematic</a:t>
            </a:r>
          </a:p>
          <a:p>
            <a:r>
              <a:rPr lang="en-US" dirty="0"/>
              <a:t>Software TX/RX control using duplex mode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B7129-0D26-4CA2-A815-41486EB6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1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Eliminate Receiver DC Artifact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C163-3968-4DB4-BB85-ECFAC769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020"/>
            <a:ext cx="10515600" cy="494285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Offset Source center frequency and Freq Xlating filter center frequencies by the same amount in opposite directions, e.g. +/- 100e3 Hz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BEDEA-F193-435C-B6AF-5B67A212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81" y="3441700"/>
            <a:ext cx="8363414" cy="32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2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Eliminate Receiver DC Artifact</a:t>
            </a: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r>
              <a:rPr lang="en-US" sz="3200" dirty="0">
                <a:latin typeface="+mn-lt"/>
              </a:rPr>
              <a:t>Properties Boxes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28</a:t>
            </a:fld>
            <a:endParaRPr lang="en-US"/>
          </a:p>
        </p:txBody>
      </p:sp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3AC9DF-3B11-4287-B33C-807E39879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29" y="1795345"/>
            <a:ext cx="6322741" cy="5163015"/>
          </a:xfrm>
        </p:spPr>
      </p:pic>
    </p:spTree>
    <p:extLst>
      <p:ext uri="{BB962C8B-B14F-4D97-AF65-F5344CB8AC3E}">
        <p14:creationId xmlns:p14="http://schemas.microsoft.com/office/powerpoint/2010/main" val="3113759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dirty="0">
                <a:latin typeface="+mn-lt"/>
              </a:rPr>
              <a:t>Selector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C163-3968-4DB4-BB85-ECFAC769C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Selector interrupts data flow and turns off Sink.  Useful for hardware derived logic for TX/RX switching systems.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A7EBB1-D13A-42A2-9355-AB646B565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09" y="2609850"/>
            <a:ext cx="77724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5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6CD-200C-4234-86AF-400983F4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Getting Started with GNU 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F6585-75DA-4979-AD05-6237D8C4A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How to install GNU Radio</a:t>
            </a:r>
          </a:p>
          <a:p>
            <a:pPr marL="0" indent="0">
              <a:buNone/>
            </a:pPr>
            <a:r>
              <a:rPr lang="en-US" sz="2400">
                <a:hlinkClick r:id="rId2"/>
              </a:rPr>
              <a:t>https://wiki.gnuradio.org/index.php/InstallingGR</a:t>
            </a:r>
            <a:r>
              <a:rPr lang="en-US" sz="2400"/>
              <a:t> </a:t>
            </a:r>
            <a:endParaRPr lang="en-US" sz="2400" dirty="0"/>
          </a:p>
          <a:p>
            <a:pPr marL="0" indent="0" algn="ctr">
              <a:buNone/>
            </a:pPr>
            <a:r>
              <a:rPr lang="en-US" u="sng" dirty="0"/>
              <a:t>Guided Tutorials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https://www.youtube.com/watch?v=N9SLAnGlGQs&amp;list=PL618122BD66C8B3C4</a:t>
            </a:r>
            <a:endParaRPr lang="en-US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(novice flowgraph techniques, an oldie but goodie)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https://wiki.gnuradio.org/index.php/Tutorials</a:t>
            </a:r>
            <a:endParaRPr lang="en-US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(sophisticated and advanced techniques)</a:t>
            </a:r>
          </a:p>
          <a:p>
            <a:pPr marL="0" indent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F4016-7883-43BA-88D7-31941584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21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07" y="320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Analog TX/RX Hardware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C163-3968-4DB4-BB85-ECFAC769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0965"/>
            <a:ext cx="10515600" cy="374599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Use a small amount of current from the SDR RX or TX LED</a:t>
            </a:r>
          </a:p>
          <a:p>
            <a:pPr marL="0" indent="0">
              <a:buNone/>
            </a:pPr>
            <a:r>
              <a:rPr lang="en-US" dirty="0"/>
              <a:t>as a logic source.  Use the current to drive a high gain transistor switch </a:t>
            </a:r>
          </a:p>
          <a:p>
            <a:pPr marL="0" indent="0">
              <a:buNone/>
            </a:pPr>
            <a:r>
              <a:rPr lang="en-US" dirty="0"/>
              <a:t>array.  The transistor switch then controls other system switches and </a:t>
            </a:r>
          </a:p>
          <a:p>
            <a:pPr marL="0" indent="0">
              <a:buNone/>
            </a:pPr>
            <a:r>
              <a:rPr lang="en-US" dirty="0"/>
              <a:t>relays, i.e. PA’s, preamplifiers, antenna relays, etc.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83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Analog TX/RX Hardware Control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Schematic Diagram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39CE96-BC60-470D-9808-D1F66FD38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39" y="1605776"/>
            <a:ext cx="8920976" cy="51156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Software TX/RX Control: Duplex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C163-3968-4DB4-BB85-ECFAC769C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Use nested commands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Receive mode:</a:t>
            </a:r>
            <a:r>
              <a:rPr lang="en-US" dirty="0"/>
              <a:t> The Source center frequency is selected for the desired operating frequency.  The Sink center frequency is selected to “0” frequency. (or some out-of-bounds frequency)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Transmit mode:</a:t>
            </a:r>
            <a:r>
              <a:rPr lang="en-US" dirty="0"/>
              <a:t> The Sink center frequency is selected for the desired operating frequency.  The Source center frequency is selected to “0” frequency. (or some out-of-bounds frequency)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4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Software TX/RX Control: Duplex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1741F5C-9EC9-4168-9D2E-0E923DAE6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30" y="1825625"/>
            <a:ext cx="7475140" cy="4351338"/>
          </a:xfrm>
        </p:spPr>
      </p:pic>
    </p:spTree>
    <p:extLst>
      <p:ext uri="{BB962C8B-B14F-4D97-AF65-F5344CB8AC3E}">
        <p14:creationId xmlns:p14="http://schemas.microsoft.com/office/powerpoint/2010/main" val="4213681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C163-3968-4DB4-BB85-ECFAC769C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additional flow graph techniques do you want to share?</a:t>
            </a:r>
          </a:p>
          <a:p>
            <a:endParaRPr lang="en-US" dirty="0"/>
          </a:p>
          <a:p>
            <a:r>
              <a:rPr lang="en-US" dirty="0"/>
              <a:t>What are your current GRC projects or problems?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EE86-C7A3-4688-9AEB-95A2F231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Workspace Organization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Why Important?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2EB52-C15D-4ADB-BEA4-1B2D1E0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3B0B39-2CAD-4313-B1D0-3C0C2EBE2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Promotes an understanding of signal processing logic</a:t>
            </a:r>
          </a:p>
          <a:p>
            <a:endParaRPr lang="en-US" dirty="0"/>
          </a:p>
          <a:p>
            <a:r>
              <a:rPr lang="en-US" dirty="0"/>
              <a:t>Makes flow graph modifications easier</a:t>
            </a:r>
          </a:p>
          <a:p>
            <a:endParaRPr lang="en-US" dirty="0"/>
          </a:p>
          <a:p>
            <a:r>
              <a:rPr lang="en-US" dirty="0"/>
              <a:t>Facilitates trouble shooting and problem solving</a:t>
            </a:r>
          </a:p>
          <a:p>
            <a:endParaRPr lang="en-US" dirty="0"/>
          </a:p>
          <a:p>
            <a:r>
              <a:rPr lang="en-US" dirty="0"/>
              <a:t>Reduces risk of workspace mistakes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6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EE86-C7A3-4688-9AEB-95A2F231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Workspace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2EB52-C15D-4ADB-BEA4-1B2D1E0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5</a:t>
            </a:fld>
            <a:endParaRPr lang="en-US"/>
          </a:p>
        </p:txBody>
      </p:sp>
      <p:pic>
        <p:nvPicPr>
          <p:cNvPr id="14" name="Content Placeholder 13" descr="Diagram, schematic&#10;&#10;Description automatically generated">
            <a:extLst>
              <a:ext uri="{FF2B5EF4-FFF2-40B4-BE49-F238E27FC236}">
                <a16:creationId xmlns:a16="http://schemas.microsoft.com/office/drawing/2014/main" id="{508737F1-CBF5-4D9D-BBC3-9BE85D6FE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378634"/>
            <a:ext cx="5029199" cy="5114241"/>
          </a:xfrm>
        </p:spPr>
      </p:pic>
    </p:spTree>
    <p:extLst>
      <p:ext uri="{BB962C8B-B14F-4D97-AF65-F5344CB8AC3E}">
        <p14:creationId xmlns:p14="http://schemas.microsoft.com/office/powerpoint/2010/main" val="42436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CD0-B878-4759-99B8-038C0B33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Flow Graph Details</a:t>
            </a:r>
            <a:r>
              <a:rPr lang="en-US" sz="40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E09A6-CF8B-46B6-BBBD-A4BE5C01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63" y="2308302"/>
            <a:ext cx="7993566" cy="3857509"/>
          </a:xfrm>
        </p:spPr>
        <p:txBody>
          <a:bodyPr/>
          <a:lstStyle/>
          <a:p>
            <a:r>
              <a:rPr lang="en-US" dirty="0"/>
              <a:t>Options or ‘top block’</a:t>
            </a:r>
          </a:p>
          <a:p>
            <a:r>
              <a:rPr lang="en-US" dirty="0"/>
              <a:t>Note blocks</a:t>
            </a:r>
          </a:p>
          <a:p>
            <a:r>
              <a:rPr lang="en-US" dirty="0"/>
              <a:t>Block rotation</a:t>
            </a:r>
          </a:p>
          <a:p>
            <a:r>
              <a:rPr lang="en-US" dirty="0"/>
              <a:t>Virtual Sources and Sinks</a:t>
            </a:r>
          </a:p>
          <a:p>
            <a:r>
              <a:rPr lang="en-US" dirty="0"/>
              <a:t>Samp_rate logic and gain distribution</a:t>
            </a:r>
          </a:p>
          <a:p>
            <a:r>
              <a:rPr lang="en-US" dirty="0"/>
              <a:t>Nested Python commands to control multiple functions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81428-AF11-4EAF-9D2A-19011262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EE86-C7A3-4688-9AEB-95A2F231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Options Block or ‘top block’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B5B8-4526-42D0-AFE1-5C3D19F9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594"/>
            <a:ext cx="10515600" cy="4921369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F5A18-4872-45C3-8092-1ECEAA12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3C6FFE-8E26-400E-A41F-4C51C2CC8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80955"/>
            <a:ext cx="7315200" cy="44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01D9-38E1-4FE2-92FA-53A3434A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Note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687E3-D0ED-4ED7-B652-C8213AAE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079"/>
            <a:ext cx="10515600" cy="439388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Keep track of your thinking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04743-8CDB-4421-ADB0-D85C3A21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C5878-FDB3-4BF4-8587-56FB3EE0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07102"/>
            <a:ext cx="7315200" cy="41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1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E8F0-E1FB-4F61-A38B-F7831344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Block Rotation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80180-192D-4847-AA54-A5AD1D8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9</a:t>
            </a:fld>
            <a:endParaRPr lang="en-US"/>
          </a:p>
        </p:txBody>
      </p:sp>
      <p:pic>
        <p:nvPicPr>
          <p:cNvPr id="20" name="Content Placeholder 19" descr="Diagram&#10;&#10;Description automatically generated">
            <a:extLst>
              <a:ext uri="{FF2B5EF4-FFF2-40B4-BE49-F238E27FC236}">
                <a16:creationId xmlns:a16="http://schemas.microsoft.com/office/drawing/2014/main" id="{67E0F5A3-1A9B-4721-9C6D-EC195DBC1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7" y="1690688"/>
            <a:ext cx="3476625" cy="3781425"/>
          </a:xfrm>
        </p:spPr>
      </p:pic>
    </p:spTree>
    <p:extLst>
      <p:ext uri="{BB962C8B-B14F-4D97-AF65-F5344CB8AC3E}">
        <p14:creationId xmlns:p14="http://schemas.microsoft.com/office/powerpoint/2010/main" val="171327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914</Words>
  <Application>Microsoft Office PowerPoint</Application>
  <PresentationFormat>Widescreen</PresentationFormat>
  <Paragraphs>188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Using GRC to Build Radios</vt:lpstr>
      <vt:lpstr>Major Topics</vt:lpstr>
      <vt:lpstr>Getting Started with GNU Radio</vt:lpstr>
      <vt:lpstr>Workspace Organization Why Important?</vt:lpstr>
      <vt:lpstr>Workspace Organization</vt:lpstr>
      <vt:lpstr>Flow Graph Details </vt:lpstr>
      <vt:lpstr>Options Block or ‘top block’</vt:lpstr>
      <vt:lpstr>Note Blocks</vt:lpstr>
      <vt:lpstr>Block Rotation</vt:lpstr>
      <vt:lpstr>Notes and Virtual Sources and Sinks</vt:lpstr>
      <vt:lpstr>Samp_rate Logic and Gain Distribution</vt:lpstr>
      <vt:lpstr>Nested Python Commands Control Multiple Parameters</vt:lpstr>
      <vt:lpstr>Nested Python Commands Control Multiple Parameters</vt:lpstr>
      <vt:lpstr>Nested Python Commands Control Multiple Parameters</vt:lpstr>
      <vt:lpstr>Flow Graph Problem Solving</vt:lpstr>
      <vt:lpstr>Source and Sink Drivers not in DSP Library</vt:lpstr>
      <vt:lpstr>Console Data – GRC version + samp_rate error</vt:lpstr>
      <vt:lpstr>Console Data – error corrected</vt:lpstr>
      <vt:lpstr>Version Problems: GRC v3.7 vs. v3.8 </vt:lpstr>
      <vt:lpstr>GRC v3.7 Subversion Problems: missing blocks</vt:lpstr>
      <vt:lpstr>GRC v3.7 Subversion Problems: global failure</vt:lpstr>
      <vt:lpstr>Signal Tracing and Stimulus Response Testing</vt:lpstr>
      <vt:lpstr>Fractional Resampler  ‘U’ and ‘aU’ Interruptions</vt:lpstr>
      <vt:lpstr>Block ‘Bypass’ Option</vt:lpstr>
      <vt:lpstr>‘Undo’ Button on Task Bar</vt:lpstr>
      <vt:lpstr>Odds and Ends</vt:lpstr>
      <vt:lpstr>Eliminate Receiver DC Artifact</vt:lpstr>
      <vt:lpstr>Eliminate Receiver DC Artifact  Properties Boxes</vt:lpstr>
      <vt:lpstr> Selector Switch</vt:lpstr>
      <vt:lpstr>Analog TX/RX Hardware Control</vt:lpstr>
      <vt:lpstr>Analog TX/RX Hardware Control Schematic Diagram</vt:lpstr>
      <vt:lpstr>Software TX/RX Control: Duplex Mode</vt:lpstr>
      <vt:lpstr>Software TX/RX Control: Duplex Mode</vt:lpstr>
      <vt:lpstr>Group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GRC to Build Radios</dc:title>
  <dc:creator>John Petrich</dc:creator>
  <cp:lastModifiedBy>John Petrich</cp:lastModifiedBy>
  <cp:revision>5</cp:revision>
  <dcterms:created xsi:type="dcterms:W3CDTF">2020-12-15T23:05:58Z</dcterms:created>
  <dcterms:modified xsi:type="dcterms:W3CDTF">2021-01-09T22:28:46Z</dcterms:modified>
</cp:coreProperties>
</file>